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7" r:id="rId4"/>
    <p:sldId id="271" r:id="rId5"/>
    <p:sldId id="272" r:id="rId6"/>
    <p:sldId id="269" r:id="rId7"/>
    <p:sldId id="280" r:id="rId8"/>
    <p:sldId id="282" r:id="rId9"/>
    <p:sldId id="283" r:id="rId10"/>
    <p:sldId id="284" r:id="rId11"/>
    <p:sldId id="285" r:id="rId12"/>
    <p:sldId id="264" r:id="rId13"/>
    <p:sldId id="262" r:id="rId14"/>
    <p:sldId id="263" r:id="rId15"/>
    <p:sldId id="286" r:id="rId16"/>
    <p:sldId id="281" r:id="rId17"/>
    <p:sldId id="257" r:id="rId18"/>
    <p:sldId id="277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E8FB4DE-96DA-4088-9243-F31498FE0340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5F71732-6D46-4CE9-831A-61F20E75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F1C7C94-33FF-400E-802B-BEA385FC3F8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3735FE9-AEAD-4808-B11B-12070569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5FE9-AEAD-4808-B11B-120705691F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2614-7A0E-4280-9025-88845B3B4E0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F54A-3348-41C1-892E-F78BE53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984375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latin typeface="Comic Sans MS" panose="030F0702030302020204" pitchFamily="66" charset="0"/>
              </a:rPr>
              <a:t>Overconsumption: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action or fact of consuming something to excess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Professor Rebecca Bratspies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313774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7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" y="381000"/>
            <a:ext cx="9074803" cy="6217920"/>
          </a:xfrm>
        </p:spPr>
      </p:pic>
    </p:spTree>
    <p:extLst>
      <p:ext uri="{BB962C8B-B14F-4D97-AF65-F5344CB8AC3E}">
        <p14:creationId xmlns:p14="http://schemas.microsoft.com/office/powerpoint/2010/main" val="175618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the World Eats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5" y="1371600"/>
            <a:ext cx="4038600" cy="268798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54" y="1398713"/>
            <a:ext cx="4038600" cy="26703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4320"/>
            <a:ext cx="411235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34" y="4114800"/>
            <a:ext cx="4457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620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If food were a country . . .</a:t>
            </a:r>
            <a:endParaRPr lang="en-US" sz="32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It would have the 3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rd</a:t>
            </a:r>
            <a:r>
              <a:rPr lang="en-US" sz="3600" dirty="0" smtClean="0">
                <a:latin typeface="Comic Sans MS" panose="030F0702030302020204" pitchFamily="66" charset="0"/>
              </a:rPr>
              <a:t>   highest greenhouse gas emissions after the United States and China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02865"/>
            <a:ext cx="561634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4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"/>
            <a:ext cx="9144000" cy="65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ln w="38100">
            <a:solidFill>
              <a:srgbClr val="6633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New Yorkers throw </a:t>
            </a:r>
            <a:r>
              <a:rPr lang="en-US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away </a:t>
            </a:r>
            <a:r>
              <a:rPr lang="en-US" sz="3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7 tons of food a day-over 2500 tons each year</a:t>
            </a:r>
            <a:endParaRPr lang="en-US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59842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"/>
            <a:ext cx="8450414" cy="6675120"/>
          </a:xfrm>
        </p:spPr>
      </p:pic>
      <p:sp>
        <p:nvSpPr>
          <p:cNvPr id="3" name="Rectangle 2"/>
          <p:cNvSpPr/>
          <p:nvPr/>
        </p:nvSpPr>
        <p:spPr>
          <a:xfrm>
            <a:off x="3988346" y="324433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Ajay K </a:t>
            </a:r>
            <a:r>
              <a:rPr lang="en-US" b="1" i="1" dirty="0" err="1"/>
              <a:t>Jha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8346" y="324433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Ajay K </a:t>
            </a:r>
            <a:r>
              <a:rPr lang="en-US" b="1" i="1" dirty="0" err="1"/>
              <a:t>Jha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Many Earths We Need . ..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3040"/>
            <a:ext cx="8042176" cy="5394960"/>
          </a:xfrm>
        </p:spPr>
      </p:pic>
    </p:spTree>
    <p:extLst>
      <p:ext uri="{BB962C8B-B14F-4D97-AF65-F5344CB8AC3E}">
        <p14:creationId xmlns:p14="http://schemas.microsoft.com/office/powerpoint/2010/main" val="9756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>
                <a:latin typeface="Comic Sans MS" panose="030F0702030302020204" pitchFamily="66" charset="0"/>
              </a:rPr>
              <a:t>Overconsumption: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action or fact of consuming something to excess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548995" cy="4525963"/>
          </a:xfrm>
        </p:spPr>
      </p:pic>
    </p:spTree>
    <p:extLst>
      <p:ext uri="{BB962C8B-B14F-4D97-AF65-F5344CB8AC3E}">
        <p14:creationId xmlns:p14="http://schemas.microsoft.com/office/powerpoint/2010/main" val="395420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Thank you!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2907775" cy="4023360"/>
          </a:xfrm>
        </p:spPr>
      </p:pic>
    </p:spTree>
    <p:extLst>
      <p:ext uri="{BB962C8B-B14F-4D97-AF65-F5344CB8AC3E}">
        <p14:creationId xmlns:p14="http://schemas.microsoft.com/office/powerpoint/2010/main" val="239044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76200"/>
            <a:ext cx="9216715" cy="7132320"/>
          </a:xfrm>
        </p:spPr>
      </p:pic>
    </p:spTree>
    <p:extLst>
      <p:ext uri="{BB962C8B-B14F-4D97-AF65-F5344CB8AC3E}">
        <p14:creationId xmlns:p14="http://schemas.microsoft.com/office/powerpoint/2010/main" val="25288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15240"/>
            <a:ext cx="9332550" cy="6583680"/>
          </a:xfrm>
        </p:spPr>
      </p:pic>
    </p:spTree>
    <p:extLst>
      <p:ext uri="{BB962C8B-B14F-4D97-AF65-F5344CB8AC3E}">
        <p14:creationId xmlns:p14="http://schemas.microsoft.com/office/powerpoint/2010/main" val="11359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Emissions are Not Equal Across Countries!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1620"/>
            <a:ext cx="4507991" cy="53035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44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Over Time, the Inequalities Are Even More Stark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66" y="1600199"/>
            <a:ext cx="4585715" cy="5394960"/>
          </a:xfrm>
        </p:spPr>
      </p:pic>
    </p:spTree>
    <p:extLst>
      <p:ext uri="{BB962C8B-B14F-4D97-AF65-F5344CB8AC3E}">
        <p14:creationId xmlns:p14="http://schemas.microsoft.com/office/powerpoint/2010/main" val="425131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34290"/>
            <a:ext cx="9530374" cy="6766560"/>
          </a:xfrm>
        </p:spPr>
      </p:pic>
    </p:spTree>
    <p:extLst>
      <p:ext uri="{BB962C8B-B14F-4D97-AF65-F5344CB8AC3E}">
        <p14:creationId xmlns:p14="http://schemas.microsoft.com/office/powerpoint/2010/main" val="37329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Ecological Debt Day (Earth Overshoot Day)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 date our resource </a:t>
            </a:r>
            <a:r>
              <a:rPr lang="en-US" dirty="0">
                <a:latin typeface="Comic Sans MS" panose="030F0702030302020204" pitchFamily="66" charset="0"/>
              </a:rPr>
              <a:t>consumption for the year exceeds </a:t>
            </a:r>
            <a:r>
              <a:rPr lang="en-US" dirty="0" smtClean="0">
                <a:latin typeface="Comic Sans MS" panose="030F0702030302020204" pitchFamily="66" charset="0"/>
              </a:rPr>
              <a:t>the Earth’s </a:t>
            </a:r>
            <a:r>
              <a:rPr lang="en-US" dirty="0">
                <a:latin typeface="Comic Sans MS" panose="030F0702030302020204" pitchFamily="66" charset="0"/>
              </a:rPr>
              <a:t>capacity to regenerate those </a:t>
            </a:r>
            <a:r>
              <a:rPr lang="en-US" dirty="0" smtClean="0">
                <a:latin typeface="Comic Sans MS" panose="030F0702030302020204" pitchFamily="66" charset="0"/>
              </a:rPr>
              <a:t>resources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2015, Ecological Debt Day was August 13.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In 1970, Ecological Debt Day was December 23.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2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Some Factoids about the United States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500" b="1" dirty="0" smtClean="0">
                <a:latin typeface="Comic Sans MS" panose="030F0702030302020204" pitchFamily="66" charset="0"/>
              </a:rPr>
              <a:t>Americans </a:t>
            </a:r>
            <a:r>
              <a:rPr lang="en-US" sz="4500" b="1" dirty="0">
                <a:latin typeface="Comic Sans MS" panose="030F0702030302020204" pitchFamily="66" charset="0"/>
              </a:rPr>
              <a:t>represent 5% of the world’s population, but </a:t>
            </a:r>
            <a:r>
              <a:rPr lang="en-US" sz="4500" b="1" dirty="0" smtClean="0">
                <a:latin typeface="Comic Sans MS" panose="030F0702030302020204" pitchFamily="66" charset="0"/>
              </a:rPr>
              <a:t>consume 20% of the world’s energy and generate 40</a:t>
            </a:r>
            <a:r>
              <a:rPr lang="en-US" sz="4500" b="1" dirty="0">
                <a:latin typeface="Comic Sans MS" panose="030F0702030302020204" pitchFamily="66" charset="0"/>
              </a:rPr>
              <a:t>% of the world’s garbage. </a:t>
            </a:r>
          </a:p>
          <a:p>
            <a:pPr marL="0" indent="0">
              <a:buNone/>
            </a:pPr>
            <a:endParaRPr lang="en-US" sz="4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500" b="1" dirty="0">
                <a:latin typeface="Comic Sans MS" panose="030F0702030302020204" pitchFamily="66" charset="0"/>
              </a:rPr>
              <a:t>An average middle-class </a:t>
            </a:r>
            <a:r>
              <a:rPr lang="en-US" sz="4500" b="1" dirty="0" smtClean="0">
                <a:latin typeface="Comic Sans MS" panose="030F0702030302020204" pitchFamily="66" charset="0"/>
              </a:rPr>
              <a:t>American family consumes </a:t>
            </a:r>
            <a:r>
              <a:rPr lang="en-US" sz="4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million pounds</a:t>
            </a:r>
            <a:r>
              <a:rPr lang="en-US" sz="4500" b="1" dirty="0" smtClean="0">
                <a:latin typeface="Comic Sans MS" panose="030F0702030302020204" pitchFamily="66" charset="0"/>
              </a:rPr>
              <a:t> of material every year!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7627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People and their Stuff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0660"/>
            <a:ext cx="3480000" cy="26517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0" y="3916680"/>
            <a:ext cx="3675984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34537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189</Words>
  <Application>Microsoft Office PowerPoint</Application>
  <PresentationFormat>On-screen Show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Overconsumption:The action or fact of consuming something to excess</vt:lpstr>
      <vt:lpstr>PowerPoint Presentation</vt:lpstr>
      <vt:lpstr>PowerPoint Presentation</vt:lpstr>
      <vt:lpstr>Emissions are Not Equal Across Countries! </vt:lpstr>
      <vt:lpstr>Over Time, the Inequalities Are Even More Stark</vt:lpstr>
      <vt:lpstr>PowerPoint Presentation</vt:lpstr>
      <vt:lpstr>Ecological Debt Day (Earth Overshoot Day)</vt:lpstr>
      <vt:lpstr>Some Factoids about the United States</vt:lpstr>
      <vt:lpstr>People and their Stuff</vt:lpstr>
      <vt:lpstr>PowerPoint Presentation</vt:lpstr>
      <vt:lpstr>What the World Eats</vt:lpstr>
      <vt:lpstr>If food were a country . . .</vt:lpstr>
      <vt:lpstr>PowerPoint Presentation</vt:lpstr>
      <vt:lpstr>New Yorkers throw away 7 tons of food a day-over 2500 tons each year</vt:lpstr>
      <vt:lpstr>PowerPoint Presentation</vt:lpstr>
      <vt:lpstr>How Many Earths We Need . .. </vt:lpstr>
      <vt:lpstr>Overconsumption:The action or fact of consuming something to excess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Overconsumption:The action or fact of consuming something to excess</dc:title>
  <dc:creator>Rebecca</dc:creator>
  <cp:lastModifiedBy>Bratspies</cp:lastModifiedBy>
  <cp:revision>22</cp:revision>
  <cp:lastPrinted>2015-09-25T16:44:39Z</cp:lastPrinted>
  <dcterms:created xsi:type="dcterms:W3CDTF">2015-09-23T18:48:50Z</dcterms:created>
  <dcterms:modified xsi:type="dcterms:W3CDTF">2015-09-25T16:45:30Z</dcterms:modified>
</cp:coreProperties>
</file>